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93" r:id="rId2"/>
  </p:sldMasterIdLst>
  <p:sldIdLst>
    <p:sldId id="281" r:id="rId3"/>
    <p:sldId id="285" r:id="rId4"/>
    <p:sldId id="282" r:id="rId5"/>
    <p:sldId id="287" r:id="rId6"/>
    <p:sldId id="28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24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39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38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534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089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216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371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157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074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790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8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868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33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1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99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167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613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71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27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318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6079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08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554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154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1721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5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77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00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90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8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52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bg2">
                <a:lumMod val="1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5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bg2">
                <a:lumMod val="1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7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6000">
              <a:schemeClr val="accent3">
                <a:lumMod val="89000"/>
              </a:schemeClr>
            </a:gs>
            <a:gs pos="67000">
              <a:schemeClr val="bg2">
                <a:lumMod val="10000"/>
              </a:schemeClr>
            </a:gs>
            <a:gs pos="81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5821" y="2863177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77734" y="6347157"/>
            <a:ext cx="3924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TRADUÇÃO </a:t>
            </a:r>
            <a:r>
              <a:rPr lang="pt-BR" dirty="0">
                <a:solidFill>
                  <a:schemeClr val="bg1"/>
                </a:solidFill>
              </a:rPr>
              <a:t>DE GUILLON RIBEIRO </a:t>
            </a:r>
          </a:p>
        </p:txBody>
      </p:sp>
    </p:spTree>
    <p:extLst>
      <p:ext uri="{BB962C8B-B14F-4D97-AF65-F5344CB8AC3E}">
        <p14:creationId xmlns:p14="http://schemas.microsoft.com/office/powerpoint/2010/main" val="17733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825240" y="2560320"/>
            <a:ext cx="5669280" cy="26862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I</a:t>
            </a:r>
          </a:p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CAUSAS                        PRIMÁRIAS</a:t>
            </a:r>
            <a:endParaRPr lang="pt-BR" sz="48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90888" y="-116803"/>
            <a:ext cx="8915399" cy="226278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br>
              <a:rPr lang="pt-BR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Seta para a esquerda 6"/>
          <p:cNvSpPr/>
          <p:nvPr/>
        </p:nvSpPr>
        <p:spPr>
          <a:xfrm flipH="1">
            <a:off x="1774816" y="4279024"/>
            <a:ext cx="2050424" cy="845597"/>
          </a:xfrm>
          <a:prstGeom prst="leftArrow">
            <a:avLst>
              <a:gd name="adj1" fmla="val 50000"/>
              <a:gd name="adj2" fmla="val 777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TEMA</a:t>
            </a:r>
            <a:endParaRPr lang="pt-BR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5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-368877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76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 Cap. 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99296" y="1893904"/>
            <a:ext cx="75928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Primeira</a:t>
            </a:r>
          </a:p>
          <a:p>
            <a:r>
              <a:rPr lang="pt-BR" sz="3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CAUSAS </a:t>
            </a:r>
            <a:r>
              <a:rPr lang="pt-BR" sz="3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PRIMÁRIAS</a:t>
            </a:r>
          </a:p>
          <a:p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3290326" y="3252010"/>
            <a:ext cx="86372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arabicPeriod"/>
            </a:pPr>
            <a:r>
              <a:rPr lang="pt-BR" sz="3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Deus</a:t>
            </a:r>
          </a:p>
          <a:p>
            <a:pPr marL="857250" indent="-857250">
              <a:buFont typeface="+mj-lt"/>
              <a:buAutoNum type="arabicPeriod"/>
            </a:pPr>
            <a:r>
              <a:rPr lang="pt-BR" sz="3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 elementos gerais do Universo</a:t>
            </a:r>
          </a:p>
          <a:p>
            <a:pPr marL="857250" indent="-857250">
              <a:buFont typeface="+mj-lt"/>
              <a:buAutoNum type="arabicPeriod"/>
            </a:pPr>
            <a:r>
              <a:rPr lang="pt-BR" sz="3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Criação</a:t>
            </a:r>
          </a:p>
          <a:p>
            <a:pPr marL="857250" indent="-857250">
              <a:buFont typeface="+mj-lt"/>
              <a:buAutoNum type="arabicPeriod"/>
            </a:pPr>
            <a:r>
              <a:rPr lang="pt-BR" sz="3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princípio vital</a:t>
            </a:r>
          </a:p>
          <a:p>
            <a:pPr marL="857250" indent="-857250">
              <a:buFont typeface="+mj-lt"/>
              <a:buAutoNum type="arabicPeriod"/>
            </a:pPr>
            <a:endParaRPr lang="pt-BR" sz="32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+mj-lt"/>
              <a:buAutoNum type="arabicPeriod"/>
            </a:pPr>
            <a:endParaRPr lang="pt-BR" sz="3200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761" y="2343134"/>
            <a:ext cx="1292903" cy="29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5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177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   – Deus e o infinito</a:t>
            </a:r>
            <a:endParaRPr lang="pt-BR" altLang="pt-BR" sz="2800" b="1" i="1" kern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558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2   – </a:t>
            </a:r>
            <a:r>
              <a:rPr lang="pt-BR" altLang="pt-BR" sz="2400" b="1" kern="0" dirty="0" smtClean="0">
                <a:solidFill>
                  <a:prstClr val="black"/>
                </a:solidFill>
                <a:latin typeface="Arial" pitchFamily="34" charset="0"/>
              </a:rPr>
              <a:t>Provas da existência de Deus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939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3   – Atributos da Divindade</a:t>
            </a:r>
            <a:endParaRPr lang="pt-BR" altLang="pt-BR" sz="2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91607" y="5320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4   – Panteísmo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673260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5854619" y="711138"/>
            <a:ext cx="3635430" cy="1506360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4000" b="1" kern="0" dirty="0" smtClean="0"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Das Causas Primárias                    </a:t>
            </a:r>
            <a:r>
              <a:rPr lang="pt-BR" altLang="pt-BR" sz="2800" b="1" kern="0" dirty="0" smtClean="0"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Cap. I – De Deus</a:t>
            </a:r>
            <a:endParaRPr lang="pt-BR" altLang="pt-BR" sz="4000" b="1" kern="0" dirty="0" smtClean="0"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prstClr val="white"/>
                </a:solidFill>
              </a:rPr>
              <a:t>PARTE PRIMEIRA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t="48217"/>
          <a:stretch/>
        </p:blipFill>
        <p:spPr>
          <a:xfrm>
            <a:off x="4655297" y="1578980"/>
            <a:ext cx="1538558" cy="6689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779" y="2947333"/>
            <a:ext cx="209110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09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92805" y="593095"/>
            <a:ext cx="8911687" cy="77850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DEUS  E  O  INFINITO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932998" y="1834299"/>
            <a:ext cx="670387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4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Que é Deus?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-Deus é a inteligência suprema, causa primária de todas as coisas.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36412" y="4189075"/>
            <a:ext cx="8230199" cy="612000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tx1"/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Questão 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INFINITO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DESCONHECIDO  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74294" y="4841015"/>
            <a:ext cx="7137389" cy="612000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tx1"/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Questão 3.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INFINITO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8817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2946" y="42783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DE DEUS </a:t>
            </a:r>
            <a:endParaRPr lang="pt-BR" dirty="0"/>
          </a:p>
        </p:txBody>
      </p:sp>
      <p:sp>
        <p:nvSpPr>
          <p:cNvPr id="10" name="CaixaDeTexto 2"/>
          <p:cNvSpPr txBox="1"/>
          <p:nvPr/>
        </p:nvSpPr>
        <p:spPr>
          <a:xfrm>
            <a:off x="9636868" y="5893249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322341" y="3666577"/>
            <a:ext cx="2103302" cy="43781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517" y="53355"/>
            <a:ext cx="1707028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/>
      <p:bldP spid="6" grpId="0" animBg="1"/>
      <p:bldP spid="7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23297" y="292414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PROVAS DA EXISTÊNCIA                       DE  </a:t>
            </a:r>
            <a:r>
              <a:rPr lang="pt-B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823297" y="1274041"/>
            <a:ext cx="9491826" cy="4902669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Onde se pode encontrar a prova da existência de Deus?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Num axioma que aplicais às vossas ciências: Não há                        efeito sem causa. Procurai a causa de tudo o que                                    não é obra do homem e vossa razão responderá.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com Único Canto Aparado e Arredondado 4"/>
          <p:cNvSpPr/>
          <p:nvPr/>
        </p:nvSpPr>
        <p:spPr>
          <a:xfrm>
            <a:off x="2108980" y="3870960"/>
            <a:ext cx="8784719" cy="459434"/>
          </a:xfrm>
          <a:prstGeom prst="snip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EXISTE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NÓS UMA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EXISTÊNCIA DE DEUS</a:t>
            </a: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1589264" y="4373929"/>
            <a:ext cx="8595360" cy="459434"/>
          </a:xfrm>
          <a:prstGeom prst="snip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ESSA PROVA INDEPENDE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RECEBIDA </a:t>
            </a:r>
          </a:p>
        </p:txBody>
      </p:sp>
      <p:sp>
        <p:nvSpPr>
          <p:cNvPr id="7" name="Retângulo com Único Canto Aparado e Arredondado 6"/>
          <p:cNvSpPr/>
          <p:nvPr/>
        </p:nvSpPr>
        <p:spPr>
          <a:xfrm>
            <a:off x="1159240" y="4890244"/>
            <a:ext cx="10224000" cy="459434"/>
          </a:xfrm>
          <a:prstGeom prst="snip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POSSIVEL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FORMAÇÃO DAS COISAS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PRÓPRIA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MATÉRIA </a:t>
            </a:r>
          </a:p>
        </p:txBody>
      </p:sp>
      <p:sp>
        <p:nvSpPr>
          <p:cNvPr id="8" name="Retângulo com Único Canto Aparado e Arredondado 7"/>
          <p:cNvSpPr/>
          <p:nvPr/>
        </p:nvSpPr>
        <p:spPr>
          <a:xfrm>
            <a:off x="1399081" y="5378819"/>
            <a:ext cx="8915400" cy="459434"/>
          </a:xfrm>
          <a:prstGeom prst="snip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É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POSSIVEL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FORMAÇÃO DAS COISAS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ACASO</a:t>
            </a:r>
          </a:p>
        </p:txBody>
      </p:sp>
      <p:sp>
        <p:nvSpPr>
          <p:cNvPr id="11" name="Retângulo com Único Canto Aparado e Arredondado 10"/>
          <p:cNvSpPr/>
          <p:nvPr/>
        </p:nvSpPr>
        <p:spPr>
          <a:xfrm>
            <a:off x="1631778" y="5878555"/>
            <a:ext cx="9738168" cy="497720"/>
          </a:xfrm>
          <a:prstGeom prst="snip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POSSIVEL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FORMAÇÃO DAS COISAS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INTELIGÊNCIA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06589">
            <a:off x="364523" y="3417910"/>
            <a:ext cx="2103302" cy="437813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-8817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72946" y="42783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DE DEUS </a:t>
            </a:r>
            <a:endParaRPr lang="pt-BR" dirty="0"/>
          </a:p>
        </p:txBody>
      </p:sp>
      <p:sp>
        <p:nvSpPr>
          <p:cNvPr id="13" name="CaixaDeTexto 2"/>
          <p:cNvSpPr txBox="1"/>
          <p:nvPr/>
        </p:nvSpPr>
        <p:spPr>
          <a:xfrm>
            <a:off x="11153641" y="6336289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96408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uiExpand="1" build="p"/>
      <p:bldP spid="5" grpId="0" animBg="1"/>
      <p:bldP spid="6" grpId="0" animBg="1"/>
      <p:bldP spid="7" grpId="0" animBg="1"/>
      <p:bldP spid="8" grpId="0" animBg="1"/>
      <p:bldP spid="11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35488" y="427084"/>
            <a:ext cx="8911687" cy="77850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ATRIBUTOS  DA  DIVINDADE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455649" y="883853"/>
            <a:ext cx="10085292" cy="4902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Q10- Pode o homem compreender a natureza íntima de Deus?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Não; falta-lhe para isso o sentido.</a:t>
            </a:r>
          </a:p>
          <a:p>
            <a:pPr marL="0" indent="0" algn="ctr"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com Canto Aparado do Mesmo Lado 4"/>
          <p:cNvSpPr/>
          <p:nvPr/>
        </p:nvSpPr>
        <p:spPr>
          <a:xfrm>
            <a:off x="3834171" y="2714415"/>
            <a:ext cx="6461237" cy="962975"/>
          </a:xfrm>
          <a:prstGeom prst="snip2Same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tx1">
                  <a:lumMod val="95000"/>
                  <a:lumOff val="5000"/>
                </a:schemeClr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11. 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MATÉRIA NOS IMPEDIR                   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VER E DE COMPREENDER DEUS</a:t>
            </a:r>
          </a:p>
        </p:txBody>
      </p:sp>
      <p:sp>
        <p:nvSpPr>
          <p:cNvPr id="6" name="Retângulo com Canto Aparado do Mesmo Lado 5"/>
          <p:cNvSpPr/>
          <p:nvPr/>
        </p:nvSpPr>
        <p:spPr>
          <a:xfrm>
            <a:off x="3309738" y="3770342"/>
            <a:ext cx="6436594" cy="904373"/>
          </a:xfrm>
          <a:prstGeom prst="snip2SameRect">
            <a:avLst>
              <a:gd name="adj1" fmla="val 14314"/>
              <a:gd name="adj2" fmla="val 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tx1">
                  <a:lumMod val="95000"/>
                  <a:lumOff val="5000"/>
                </a:schemeClr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12. 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REALIDADE 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IDÉIAS QUE FAZEMOS                       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PERFEIÇÕES DE DEUS</a:t>
            </a:r>
          </a:p>
        </p:txBody>
      </p:sp>
      <p:sp>
        <p:nvSpPr>
          <p:cNvPr id="7" name="Retângulo de cantos arredondados 6"/>
          <p:cNvSpPr/>
          <p:nvPr/>
        </p:nvSpPr>
        <p:spPr>
          <a:xfrm flipH="1">
            <a:off x="1918740" y="4738309"/>
            <a:ext cx="9452431" cy="1333024"/>
          </a:xfrm>
          <a:prstGeom prst="roundRect">
            <a:avLst>
              <a:gd name="adj" fmla="val 40754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tx1">
                  <a:lumMod val="95000"/>
                  <a:lumOff val="5000"/>
                </a:schemeClr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13. </a:t>
            </a:r>
            <a:r>
              <a:rPr lang="pt-BR" sz="24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COMPLETUDE 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JÁ CONHECIDOS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ATRIBUTOS DE DEUS:</a:t>
            </a:r>
            <a:r>
              <a:rPr lang="pt-B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pt-B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ETERNO, INFINITO, IMUTÁVEL, IMATERIAL, ÚNICO, TODO-PODEROSO, SOBERANAMENTE JUSTO E BOM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0856">
            <a:off x="2050288" y="2274558"/>
            <a:ext cx="2103302" cy="43781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-8817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2946" y="42783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DE DEUS </a:t>
            </a:r>
            <a:endParaRPr lang="pt-BR" dirty="0"/>
          </a:p>
        </p:txBody>
      </p:sp>
      <p:sp>
        <p:nvSpPr>
          <p:cNvPr id="10" name="CaixaDeTexto 2"/>
          <p:cNvSpPr txBox="1"/>
          <p:nvPr/>
        </p:nvSpPr>
        <p:spPr>
          <a:xfrm>
            <a:off x="10295408" y="622020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16173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uiExpand="1" build="p"/>
      <p:bldP spid="5" grpId="0" animBg="1"/>
      <p:bldP spid="6" grpId="0" animBg="1"/>
      <p:bldP spid="7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19899" y="593095"/>
            <a:ext cx="8911687" cy="77850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PANTEÍSMO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953989" y="1628652"/>
            <a:ext cx="8437003" cy="4902669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14- Deus é um ser distinto, ou será, como opinam alguns, a resultante de todas as forças e de todas as inteligências do Universo reunidas?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 fosse assim, Deus não existiria, porquanto seria o efeito e não a causa; ele não pode ser ao mesmo tempo uma e outra coisa.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193221" y="4582119"/>
            <a:ext cx="6434870" cy="575679"/>
          </a:xfrm>
          <a:prstGeom prst="round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tx1"/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DOUTRINA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PANTEÍSTA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3197705" y="5084141"/>
            <a:ext cx="6028491" cy="575679"/>
          </a:xfrm>
          <a:prstGeom prst="round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tx1"/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PANTEÍSMO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DEUS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9409">
            <a:off x="1413323" y="4106162"/>
            <a:ext cx="2103302" cy="43781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-8817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2946" y="42783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DE DEUS </a:t>
            </a:r>
            <a:endParaRPr lang="pt-BR" dirty="0"/>
          </a:p>
        </p:txBody>
      </p:sp>
      <p:sp>
        <p:nvSpPr>
          <p:cNvPr id="10" name="CaixaDeTexto 2"/>
          <p:cNvSpPr txBox="1"/>
          <p:nvPr/>
        </p:nvSpPr>
        <p:spPr>
          <a:xfrm>
            <a:off x="9636868" y="5893249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21695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/>
      <p:bldP spid="5" grpId="0" animBg="1"/>
      <p:bldP spid="6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27987" y="2650495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DEUS</a:t>
            </a:r>
            <a:endParaRPr lang="pt-B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8817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838422" y="3957643"/>
            <a:ext cx="2500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dirty="0" smtClean="0">
                <a:solidFill>
                  <a:schemeClr val="bg1"/>
                </a:solidFill>
              </a:rPr>
              <a:t>FIM</a:t>
            </a:r>
            <a:endParaRPr lang="pt-BR" sz="88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07268" y="629185"/>
            <a:ext cx="5553123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dirty="0" smtClean="0">
                <a:solidFill>
                  <a:schemeClr val="bg1"/>
                </a:solidFill>
              </a:rPr>
              <a:t>DAS CAUSAS PRIMÁRIAS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1480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theme/theme1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2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428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Aharoni</vt:lpstr>
      <vt:lpstr>Arial</vt:lpstr>
      <vt:lpstr>Arial Black</vt:lpstr>
      <vt:lpstr>Century Gothic</vt:lpstr>
      <vt:lpstr>Wingdings 3</vt:lpstr>
      <vt:lpstr>1_Cacho</vt:lpstr>
      <vt:lpstr>2_Cacho</vt:lpstr>
      <vt:lpstr>O LIVRO DOS ESPÍRITOS</vt:lpstr>
      <vt:lpstr>O LIVRO DOS ESPÍRITOS </vt:lpstr>
      <vt:lpstr>O LIVRO DOS ESPÍRITOS</vt:lpstr>
      <vt:lpstr>Apresentação do PowerPoint</vt:lpstr>
      <vt:lpstr>DEUS  E  O  INFINITO</vt:lpstr>
      <vt:lpstr>PROVAS DA EXISTÊNCIA                       DE  DEUS</vt:lpstr>
      <vt:lpstr>ATRIBUTOS  DA  DIVINDADE</vt:lpstr>
      <vt:lpstr>PANTEÍSMO</vt:lpstr>
      <vt:lpstr>DE  DEUS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175</cp:revision>
  <dcterms:created xsi:type="dcterms:W3CDTF">2015-03-19T17:38:42Z</dcterms:created>
  <dcterms:modified xsi:type="dcterms:W3CDTF">2015-07-23T11:40:25Z</dcterms:modified>
</cp:coreProperties>
</file>