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4" r:id="rId3"/>
    <p:sldId id="286" r:id="rId4"/>
    <p:sldId id="287" r:id="rId5"/>
    <p:sldId id="288" r:id="rId6"/>
    <p:sldId id="290" r:id="rId7"/>
    <p:sldId id="297" r:id="rId8"/>
    <p:sldId id="299" r:id="rId9"/>
    <p:sldId id="301" r:id="rId10"/>
    <p:sldId id="291" r:id="rId11"/>
    <p:sldId id="302" r:id="rId12"/>
    <p:sldId id="292" r:id="rId13"/>
    <p:sldId id="303" r:id="rId14"/>
    <p:sldId id="29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DAS  CAUSAS  PRIMÁRIAS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PARTE</a:t>
            </a:r>
          </a:p>
        </p:txBody>
      </p:sp>
      <p:sp>
        <p:nvSpPr>
          <p:cNvPr id="6" name="CaixaDeTexto 1"/>
          <p:cNvSpPr txBox="1"/>
          <p:nvPr/>
        </p:nvSpPr>
        <p:spPr>
          <a:xfrm>
            <a:off x="648072" y="188640"/>
            <a:ext cx="7812360" cy="648072"/>
          </a:xfrm>
          <a:prstGeom prst="rect">
            <a:avLst/>
          </a:prstGeom>
          <a:noFill/>
        </p:spPr>
        <p:txBody>
          <a:bodyPr wrap="square" numCol="1">
            <a:prstTxWarp prst="textFadeUp">
              <a:avLst>
                <a:gd name="adj" fmla="val 3854"/>
              </a:avLst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52073" y="2618621"/>
            <a:ext cx="5001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TRANSMITIDO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INDIVÍDUO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OUTRO.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52879" y="2644170"/>
            <a:ext cx="4780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AQUELE  QUE  TEM  MAIS  PODE  DAR  A  QUEM  TEM  MENOS.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52073" y="620688"/>
            <a:ext cx="4336352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TRANSMISSÃO:</a:t>
            </a:r>
          </a:p>
        </p:txBody>
      </p:sp>
    </p:spTree>
    <p:extLst>
      <p:ext uri="{BB962C8B-B14F-4D97-AF65-F5344CB8AC3E}">
        <p14:creationId xmlns:p14="http://schemas.microsoft.com/office/powerpoint/2010/main" val="22298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31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6350" y="3659540"/>
            <a:ext cx="41378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FACULDADE  ESPECIAL  DO  SER.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2786058"/>
            <a:ext cx="3347864" cy="5097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69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INTELIGÊNCIA: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717032"/>
            <a:ext cx="4318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CONSTITUI  A  INDIVIDUALIDADE  MORAL.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116632"/>
            <a:ext cx="8286807" cy="107721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97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RELAÇÕES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INTELIGÊNCIA  E  INSTINTO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79194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PERMITE  AS  ESCOLHAS.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929066"/>
            <a:ext cx="40907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  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LIVRE-ARBÍTRIO.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-15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789040"/>
            <a:ext cx="5292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ESPÉCIE  DE  INTELIGÊNCIA  RUDIMENTAR.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8662" y="1052736"/>
            <a:ext cx="3859362" cy="57606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69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INSTINTO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077072"/>
            <a:ext cx="5580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RACIOCINA.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34" y="4005064"/>
            <a:ext cx="5508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QUASE  SEMPRE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GUIA.</a:t>
            </a:r>
          </a:p>
        </p:txBody>
      </p:sp>
    </p:spTree>
    <p:extLst>
      <p:ext uri="{BB962C8B-B14F-4D97-AF65-F5344CB8AC3E}">
        <p14:creationId xmlns:p14="http://schemas.microsoft.com/office/powerpoint/2010/main" val="7700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</a:extLst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22273" y="2636912"/>
            <a:ext cx="58217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QUANDO  NÃO  FALSEADOS  PELA  MÁ  EDUCAÇÃO,  ORGULHO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EGOÍSMO.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43808" y="332656"/>
            <a:ext cx="6048672" cy="158417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59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POSSIBILIDADES  DO  INSTINTO  E  DA  RAZÃO  SEREM  INFALÍVEIS:</a:t>
            </a:r>
          </a:p>
        </p:txBody>
      </p:sp>
    </p:spTree>
    <p:extLst>
      <p:ext uri="{BB962C8B-B14F-4D97-AF65-F5344CB8AC3E}">
        <p14:creationId xmlns:p14="http://schemas.microsoft.com/office/powerpoint/2010/main" val="18060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7723"/>
            <a:ext cx="9144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IV    </a:t>
            </a:r>
          </a:p>
          <a:p>
            <a:pPr algn="ctr">
              <a:defRPr/>
            </a:pPr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PRINCÍPIO  VITAL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69557" y="3429000"/>
            <a:ext cx="5574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SERES  ORGÂNICOS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INORGÂNICOS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7576" y="3429000"/>
            <a:ext cx="5574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E  INSTINTO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9557" y="3717032"/>
            <a:ext cx="5574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  E  A  MORTE</a:t>
            </a:r>
          </a:p>
        </p:txBody>
      </p:sp>
    </p:spTree>
    <p:extLst>
      <p:ext uri="{BB962C8B-B14F-4D97-AF65-F5344CB8AC3E}">
        <p14:creationId xmlns:p14="http://schemas.microsoft.com/office/powerpoint/2010/main" val="21007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2348880"/>
            <a:ext cx="456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PROVIDOS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ÓRGÃOS.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95" y="2564904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TEM  VIDA.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537321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NASCEM,  CRESCEM,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REPRODUZEM  E  MORREM.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86565" y="260649"/>
            <a:ext cx="4285435" cy="100811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403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SERES  ORGÂNICOS</a:t>
            </a:r>
          </a:p>
        </p:txBody>
      </p:sp>
    </p:spTree>
    <p:extLst>
      <p:ext uri="{BB962C8B-B14F-4D97-AF65-F5344CB8AC3E}">
        <p14:creationId xmlns:p14="http://schemas.microsoft.com/office/powerpoint/2010/main" val="38863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51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TEM  VIDA.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SÓ  AGREGAÇÃO  DA  MATÉRIA.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619672" y="310435"/>
            <a:ext cx="5616624" cy="9807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13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SERES  INORGÂNICOS</a:t>
            </a:r>
          </a:p>
        </p:txBody>
      </p:sp>
    </p:spTree>
    <p:extLst>
      <p:ext uri="{BB962C8B-B14F-4D97-AF65-F5344CB8AC3E}">
        <p14:creationId xmlns:p14="http://schemas.microsoft.com/office/powerpoint/2010/main" val="21785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425709"/>
            <a:ext cx="914194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ORIGEM:</a:t>
            </a:r>
          </a:p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FLUIDO  CÓSMICO  UNIVERSAL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MODIFICADO.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429132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É?</a:t>
            </a:r>
          </a:p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FORÇA  MOTRIZ  DOS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CORPOS  ORGÂNICOS.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4429132"/>
            <a:ext cx="9144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FUNÇÃO:</a:t>
            </a:r>
          </a:p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  VIDA  A  TODOS  OS  SERES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ABSORVEM  E  ASSIMILAM.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31640" y="332656"/>
            <a:ext cx="6264696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43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PRINCÍPIO  VITAL</a:t>
            </a:r>
          </a:p>
        </p:txBody>
      </p:sp>
    </p:spTree>
    <p:extLst>
      <p:ext uri="{BB962C8B-B14F-4D97-AF65-F5344CB8AC3E}">
        <p14:creationId xmlns:p14="http://schemas.microsoft.com/office/powerpoint/2010/main" val="25826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468" y="523210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PRINCÍPIO  VITAL  DÁ  IMPULSÃO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ÓRGÃOS.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476672"/>
            <a:ext cx="3168352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VIDA</a:t>
            </a:r>
            <a:r>
              <a:rPr lang="pt-BR" sz="3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301208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  </a:t>
            </a:r>
            <a:r>
              <a:rPr lang="pt-BR" sz="36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+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PRINCÍPIO  VITAL.</a:t>
            </a:r>
          </a:p>
        </p:txBody>
      </p:sp>
    </p:spTree>
    <p:extLst>
      <p:ext uri="{BB962C8B-B14F-4D97-AF65-F5344CB8AC3E}">
        <p14:creationId xmlns:p14="http://schemas.microsoft.com/office/powerpoint/2010/main" val="33285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9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5911" y="5085184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FLUIDO  VITAL  SE  TORNA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IMPOTENTE  PARA  TRANSMITIR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MOVIMENTO  DA  VIDA.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71800" y="332657"/>
            <a:ext cx="3600400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MORTE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229200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ESGOTAMENTO  DOS  ÓRGÃOS.</a:t>
            </a:r>
          </a:p>
        </p:txBody>
      </p:sp>
    </p:spTree>
    <p:extLst>
      <p:ext uri="{BB962C8B-B14F-4D97-AF65-F5344CB8AC3E}">
        <p14:creationId xmlns:p14="http://schemas.microsoft.com/office/powerpoint/2010/main" val="7612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736" y="3068960"/>
            <a:ext cx="4896544" cy="22322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341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FLUIDO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VITAL</a:t>
            </a:r>
          </a:p>
        </p:txBody>
      </p:sp>
    </p:spTree>
    <p:extLst>
      <p:ext uri="{BB962C8B-B14F-4D97-AF65-F5344CB8AC3E}">
        <p14:creationId xmlns:p14="http://schemas.microsoft.com/office/powerpoint/2010/main" val="28246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</a:extLst>
          </a:blip>
          <a:srcRect/>
          <a:stretch>
            <a:fillRect l="-12000" t="6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4929198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ABSOLUTA  EM  TODOS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SERES  ORGÂNICOS.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39752" y="332656"/>
            <a:ext cx="4286280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QUANTIDADE: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14351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ESGOTA-SE.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240</Words>
  <Application>Microsoft Office PowerPoint</Application>
  <PresentationFormat>Apresentação na tela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67</cp:revision>
  <dcterms:created xsi:type="dcterms:W3CDTF">2015-10-18T17:41:00Z</dcterms:created>
  <dcterms:modified xsi:type="dcterms:W3CDTF">2018-06-13T03:27:01Z</dcterms:modified>
</cp:coreProperties>
</file>