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5" r:id="rId3"/>
    <p:sldId id="263" r:id="rId4"/>
    <p:sldId id="277" r:id="rId5"/>
    <p:sldId id="278" r:id="rId6"/>
    <p:sldId id="281" r:id="rId7"/>
    <p:sldId id="283" r:id="rId8"/>
    <p:sldId id="280" r:id="rId9"/>
    <p:sldId id="284" r:id="rId10"/>
    <p:sldId id="285" r:id="rId11"/>
    <p:sldId id="286" r:id="rId12"/>
    <p:sldId id="290" r:id="rId13"/>
    <p:sldId id="287" r:id="rId14"/>
    <p:sldId id="288" r:id="rId15"/>
    <p:sldId id="28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 showGuides="1">
      <p:cViewPr varScale="1">
        <p:scale>
          <a:sx n="58" d="100"/>
          <a:sy n="58" d="100"/>
        </p:scale>
        <p:origin x="10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765464"/>
            <a:ext cx="5574443" cy="1580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DAS  CAUSAS  PRIMÁRIAS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700209"/>
            <a:ext cx="557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1ª  PARTE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6002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8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58924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SURGIU  EM  MUITOS  PONTOS  DO  GLOBO.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517232"/>
            <a:ext cx="912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ÉPOCAS  VARIADAS.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3568" y="260648"/>
            <a:ext cx="7848871" cy="584775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APARECIMENTO  DO  HOMEM</a:t>
            </a:r>
          </a:p>
        </p:txBody>
      </p:sp>
    </p:spTree>
    <p:extLst>
      <p:ext uri="{BB962C8B-B14F-4D97-AF65-F5344CB8AC3E}">
        <p14:creationId xmlns:p14="http://schemas.microsoft.com/office/powerpoint/2010/main" val="36661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2000" t="-10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15719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  DIFERENÇAS  FÍSICAS  E  MORAIS  PROVÊM  DO 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CLIMA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DA 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DOS 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COSTUMES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373216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TODOS  SOMOS  DA  MESMA  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FAMÍLIA!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93166" y="188640"/>
            <a:ext cx="6771322" cy="576064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261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DIVERSIDADE  DAS  RAÇAS</a:t>
            </a:r>
          </a:p>
        </p:txBody>
      </p:sp>
    </p:spTree>
    <p:extLst>
      <p:ext uri="{BB962C8B-B14F-4D97-AF65-F5344CB8AC3E}">
        <p14:creationId xmlns:p14="http://schemas.microsoft.com/office/powerpoint/2010/main" val="140707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429264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CONTRADIÇÕES  SÃO  MAIS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APARENTES  DO  QUE  REAIS.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59632" y="237160"/>
            <a:ext cx="6429420" cy="455536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821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BÍBLIA  E  CIÊNCIA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143512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DECORREM  DOS  EQUÍVOCOS  NA  INTERPRETAÇÃO  DAS  SIMBOLOGIAS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TEXTOS  SAGRADOS.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236117"/>
            <a:ext cx="9127060" cy="110360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100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CONSIDERAÇÕES  BÍBLICAS  SOBRE      A  CRIAÇÃO   </a:t>
            </a:r>
          </a:p>
        </p:txBody>
      </p:sp>
    </p:spTree>
    <p:extLst>
      <p:ext uri="{BB962C8B-B14F-4D97-AF65-F5344CB8AC3E}">
        <p14:creationId xmlns:p14="http://schemas.microsoft.com/office/powerpoint/2010/main" val="4399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1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911" y="55892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INDICAM  PERÍODOS  COM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CENTENAS  E  MILHARES  DE  ANOS.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28728" y="191542"/>
            <a:ext cx="6215105" cy="861194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006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SEIS  DIAS</a:t>
            </a:r>
          </a:p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  CRIAÇÃO</a:t>
            </a:r>
          </a:p>
        </p:txBody>
      </p:sp>
    </p:spTree>
    <p:extLst>
      <p:ext uri="{BB962C8B-B14F-4D97-AF65-F5344CB8AC3E}">
        <p14:creationId xmlns:p14="http://schemas.microsoft.com/office/powerpoint/2010/main" val="214570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72514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GEOLOGIA  COMPROVA  QUE  O  GRANDE  DILÚVIO  UNIVERSAL  OCORREU  ANTES  DO  APARECIMENTO  DO  HOMEM  NA  TERRA.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725144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DILÚVIO  DE  NOÉ  FOI  UMA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CATÁSTROFE  PARCIAL,  CONFUNDIDA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  CATACLISMA  GEOLÓGICO.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91680" y="188640"/>
            <a:ext cx="5832648" cy="7200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NOÉ  E  O  DILÚVIO</a:t>
            </a:r>
          </a:p>
        </p:txBody>
      </p:sp>
    </p:spTree>
    <p:extLst>
      <p:ext uri="{BB962C8B-B14F-4D97-AF65-F5344CB8AC3E}">
        <p14:creationId xmlns:p14="http://schemas.microsoft.com/office/powerpoint/2010/main" val="428088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13985" y="2420888"/>
            <a:ext cx="57961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CIÊNCIA,  LONGE  DE  DEPRECIAR  A  OBRA  DIVINA,  NO-LA  MOSTRA  SOB  ASPECTO  MAIS  GRANDIOSO  E  MAIS  ACORDE  COM  O  PODER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7584" y="188640"/>
            <a:ext cx="7327294" cy="7200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COMENTÁRIO  DE  KARDEC</a:t>
            </a:r>
          </a:p>
        </p:txBody>
      </p:sp>
    </p:spTree>
    <p:extLst>
      <p:ext uri="{BB962C8B-B14F-4D97-AF65-F5344CB8AC3E}">
        <p14:creationId xmlns:p14="http://schemas.microsoft.com/office/powerpoint/2010/main" val="257187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0648" y="188640"/>
            <a:ext cx="8102704" cy="86409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III  -  DA  CRIAÇÃO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69557" y="3429000"/>
            <a:ext cx="55744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FORMAÇÃO  DOS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SERES  VIVOS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69557" y="3429000"/>
            <a:ext cx="55744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FORMAÇÃO  DOS  MUNDOS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69557" y="3404763"/>
            <a:ext cx="55744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POVOAMENTO  DA  TERRA.  ADÃO  </a:t>
            </a:r>
          </a:p>
          <a:p>
            <a:pPr algn="ctr">
              <a:defRPr/>
            </a:pP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68165" y="2924944"/>
            <a:ext cx="55744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CONSIDERAÇÕES  E  CONCORDÂNCIAS  BÍBLICAS  NO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TOCANTE  À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567726" y="3429000"/>
            <a:ext cx="55744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DIVERSIDADE  DAS  RAÇAS  HUMANAS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71538" y="3212976"/>
            <a:ext cx="55744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PLURALIDADE  DOS  MUNDOS</a:t>
            </a:r>
          </a:p>
        </p:txBody>
      </p:sp>
    </p:spTree>
    <p:extLst>
      <p:ext uri="{BB962C8B-B14F-4D97-AF65-F5344CB8AC3E}">
        <p14:creationId xmlns:p14="http://schemas.microsoft.com/office/powerpoint/2010/main" val="188949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5805264"/>
            <a:ext cx="91419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OS  ASTROS.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805264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MUNDOS  VISÍVEIS  E  INVISÍVEIS.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196007"/>
            <a:ext cx="91291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OBRA  DE  DEUS.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CRIADO  PELA  SUA  VONTADE.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46635" y="437183"/>
            <a:ext cx="6048672" cy="471537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54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UNIVERSO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5805264"/>
            <a:ext cx="91419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FLUIDOS  QUE  O  ENCHEM.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805264"/>
            <a:ext cx="91419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OS  SERES.</a:t>
            </a:r>
          </a:p>
        </p:txBody>
      </p:sp>
    </p:spTree>
    <p:extLst>
      <p:ext uri="{BB962C8B-B14F-4D97-AF65-F5344CB8AC3E}">
        <p14:creationId xmlns:p14="http://schemas.microsoft.com/office/powerpoint/2010/main" val="15275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1"/>
      <p:bldP spid="7" grpId="0"/>
      <p:bldP spid="7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435" y="5445224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MUNDO  DEPOIS  DE  FORMADO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DESAPARECER.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64357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CONDENSAÇÃO  DA  MATÉRIA.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429264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DEUS  RENOVA  OS  MUNDOS  COMO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RENOVA  OS  SERES  VIVOS.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17114" y="188640"/>
            <a:ext cx="7399302" cy="88290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FORMAÇÃO  DOS  MUNDOS</a:t>
            </a:r>
          </a:p>
        </p:txBody>
      </p:sp>
    </p:spTree>
    <p:extLst>
      <p:ext uri="{BB962C8B-B14F-4D97-AF65-F5344CB8AC3E}">
        <p14:creationId xmlns:p14="http://schemas.microsoft.com/office/powerpoint/2010/main" val="279521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5229200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CONSTITUIÇÃO  FÍSICA: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ASSEMELHAM.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6678" y="522919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TODOS  OS  GLOBOS  QUE  SE  MOVEM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ESPAÇO  SÃO  HABITADOS.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826" y="5229199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HABITANTES:</a:t>
            </a:r>
            <a:r>
              <a:rPr lang="pt-BR" sz="3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POSSUEM  ORGANIZAÇÕES  DIFERENTES.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55776" y="325104"/>
            <a:ext cx="6264695" cy="432049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496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MUNDOS  HABITADOS</a:t>
            </a:r>
          </a:p>
        </p:txBody>
      </p:sp>
    </p:spTree>
    <p:extLst>
      <p:ext uri="{BB962C8B-B14F-4D97-AF65-F5344CB8AC3E}">
        <p14:creationId xmlns:p14="http://schemas.microsoft.com/office/powerpoint/2010/main" val="278913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589240"/>
            <a:ext cx="91419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ERA  O  CAOS.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84656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NO  COMEÇO: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517232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APARECERAM  OS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SERES  VIVOS.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88473" y="188640"/>
            <a:ext cx="5167054" cy="646331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SERES VIVOS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5517232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POUCO  A  POUCO  CADA  COISA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TOMOU  O  SEU  LUCAR.</a:t>
            </a:r>
          </a:p>
        </p:txBody>
      </p:sp>
    </p:spTree>
    <p:extLst>
      <p:ext uri="{BB962C8B-B14F-4D97-AF65-F5344CB8AC3E}">
        <p14:creationId xmlns:p14="http://schemas.microsoft.com/office/powerpoint/2010/main" val="42645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9801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  ONDE  VIERAM?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517232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TERRA  LHES  CONTINHAM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GERMENS.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88473" y="188640"/>
            <a:ext cx="5167054" cy="646331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SERES VIVOS</a:t>
            </a:r>
          </a:p>
        </p:txBody>
      </p:sp>
    </p:spTree>
    <p:extLst>
      <p:ext uri="{BB962C8B-B14F-4D97-AF65-F5344CB8AC3E}">
        <p14:creationId xmlns:p14="http://schemas.microsoft.com/office/powerpoint/2010/main" val="37696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5000" r="-1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930" y="537321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  ENCONTRAVA  ENTRE  OS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ELEMENTOS  ORGÂNICOS.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517232"/>
            <a:ext cx="91291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VEIO  AO  SEU  TEMPO.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285852" y="188640"/>
            <a:ext cx="6572296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ESPÉCIE  HUMANA</a:t>
            </a:r>
          </a:p>
        </p:txBody>
      </p:sp>
    </p:spTree>
    <p:extLst>
      <p:ext uri="{BB962C8B-B14F-4D97-AF65-F5344CB8AC3E}">
        <p14:creationId xmlns:p14="http://schemas.microsoft.com/office/powerpoint/2010/main" val="38926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t="-9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3448" y="5013176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FOI  UM  DOS  SOBREVIVENTES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CATACLISMA  EM  CERTA  REGIÃO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GLOBO.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01317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FOI  O  PRIMEIRO,  NEM  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ÚNICO  A  POVOAR  A  TERRA.</a:t>
            </a:r>
          </a:p>
          <a:p>
            <a:pPr algn="ctr"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(4.000  a. C)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157192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CONSTITUIU  O  TRONCO  DE  UMA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RAÇAS: RAÇA  ADÂMICA.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771800" y="346959"/>
            <a:ext cx="3456384" cy="56176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177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ADÃO</a:t>
            </a:r>
          </a:p>
        </p:txBody>
      </p:sp>
    </p:spTree>
    <p:extLst>
      <p:ext uri="{BB962C8B-B14F-4D97-AF65-F5344CB8AC3E}">
        <p14:creationId xmlns:p14="http://schemas.microsoft.com/office/powerpoint/2010/main" val="19361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391</Words>
  <Application>Microsoft Office PowerPoint</Application>
  <PresentationFormat>Apresentação na tela (4:3)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Fabio Pedrosa</cp:lastModifiedBy>
  <cp:revision>119</cp:revision>
  <dcterms:created xsi:type="dcterms:W3CDTF">2015-10-18T17:41:00Z</dcterms:created>
  <dcterms:modified xsi:type="dcterms:W3CDTF">2018-09-09T15:48:27Z</dcterms:modified>
</cp:coreProperties>
</file>