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75" r:id="rId4"/>
    <p:sldId id="263" r:id="rId5"/>
    <p:sldId id="264" r:id="rId6"/>
    <p:sldId id="265" r:id="rId7"/>
    <p:sldId id="277" r:id="rId8"/>
    <p:sldId id="278" r:id="rId9"/>
    <p:sldId id="266" r:id="rId10"/>
    <p:sldId id="303" r:id="rId11"/>
    <p:sldId id="304" r:id="rId12"/>
    <p:sldId id="305" r:id="rId13"/>
    <p:sldId id="280" r:id="rId14"/>
    <p:sldId id="268" r:id="rId15"/>
    <p:sldId id="282" r:id="rId16"/>
    <p:sldId id="272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2" autoAdjust="0"/>
    <p:restoredTop sz="94660"/>
  </p:normalViewPr>
  <p:slideViewPr>
    <p:cSldViewPr showGuides="1">
      <p:cViewPr varScale="1">
        <p:scale>
          <a:sx n="58" d="100"/>
          <a:sy n="58" d="100"/>
        </p:scale>
        <p:origin x="9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42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1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42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13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92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05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6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01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8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67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54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6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24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6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1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5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72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1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/>
              <a:pPr/>
              <a:t>10/09/2018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18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40A2-1794-4460-BE8E-0A3602160EA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CAB94-D041-4E0C-A3B9-CAE668DA0326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9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63888" y="3765464"/>
            <a:ext cx="557444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DAS  CAUSAS  PRIMÁRIAS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63888" y="2700209"/>
            <a:ext cx="5574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1ª  PARTE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5820" y="188640"/>
            <a:ext cx="7812360" cy="6480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385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LIVRO  DOS  ESPÍRITOS</a:t>
            </a:r>
          </a:p>
        </p:txBody>
      </p:sp>
    </p:spTree>
    <p:extLst>
      <p:ext uri="{BB962C8B-B14F-4D97-AF65-F5344CB8AC3E}">
        <p14:creationId xmlns:p14="http://schemas.microsoft.com/office/powerpoint/2010/main" val="6002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404664"/>
            <a:ext cx="9141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PORÉM,  A  DO  HOMEM  PASSOU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POR  UMA 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ELABORAÇÃO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-92321" y="17760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  INTELIGÊNCIA  DO  HOMEM  E  DOS  ANIMAIS  EMANAM  DE  UM  ÚNICO  PRÍNCIPIO:  DO  ELEMENTO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INTELIGENTE  UNIVERSAL.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1646" y="857647"/>
            <a:ext cx="912911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  CAMINHO  DA  LUZ  -  EMMANUEL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O  CONSOLADOR  -  Q. 79  -  EMMANUEL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EVOLUÇÃO  EM  DOIS  MUNDOS  -  ANDRÉ  LUIZ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66554" y="188640"/>
            <a:ext cx="7810892" cy="43204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097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ELO  ENTRE  ANIMAL  E  HOMINAL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80528" y="188640"/>
            <a:ext cx="91419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ELABORAÇÃO: 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 TRANSIÇÃO  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REINO  ANIMAL  PARA  O  HOMINAL  OCORRE  NO  MUNDO  ESPIRITUAL.</a:t>
            </a:r>
          </a:p>
        </p:txBody>
      </p:sp>
    </p:spTree>
    <p:extLst>
      <p:ext uri="{BB962C8B-B14F-4D97-AF65-F5344CB8AC3E}">
        <p14:creationId xmlns:p14="http://schemas.microsoft.com/office/powerpoint/2010/main" val="69079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339752" y="4058449"/>
            <a:ext cx="2376264" cy="40068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10407"/>
              </a:avLst>
            </a:prstTxWarp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>
                <a:latin typeface="Arial Black" pitchFamily="34" charset="0"/>
              </a:rPr>
              <a:t>ESPÍRITO  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491880" y="2135548"/>
            <a:ext cx="1872208" cy="500555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1202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DEUS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39244" y="5775003"/>
            <a:ext cx="7164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CONSTITUEM  O  </a:t>
            </a:r>
            <a:r>
              <a:rPr lang="pt-BR" sz="28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PRINCÍPIO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DE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TUDO  O  QUE  EXISTE.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652120" y="6050779"/>
            <a:ext cx="2448272" cy="402557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666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MATÉRIA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55268" y="5959668"/>
            <a:ext cx="6732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TRINDADE  UNIVERSAL!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254335"/>
            <a:ext cx="9036496" cy="400688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7894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ELEMENTOS  GERAIS  DO  UNIVERSO</a:t>
            </a:r>
          </a:p>
        </p:txBody>
      </p:sp>
    </p:spTree>
    <p:extLst>
      <p:ext uri="{BB962C8B-B14F-4D97-AF65-F5344CB8AC3E}">
        <p14:creationId xmlns:p14="http://schemas.microsoft.com/office/powerpoint/2010/main" val="141334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6" grpId="0"/>
      <p:bldP spid="6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551723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INTELIGÊNCIA  É  UM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ATRIBUTO  DO  ESPÍRITO.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517232"/>
            <a:ext cx="91383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  NÃO  É  SINÔNIMO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INTELIGÊNCIA.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528" y="44624"/>
            <a:ext cx="8424936" cy="648072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ESPÍRITO  E  INTELIGÊNCIA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552013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 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MAS,  </a:t>
            </a:r>
            <a:r>
              <a:rPr lang="pt-BR" sz="3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VÓS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MESMA  COISA.</a:t>
            </a:r>
          </a:p>
        </p:txBody>
      </p:sp>
    </p:spTree>
    <p:extLst>
      <p:ext uri="{BB962C8B-B14F-4D97-AF65-F5344CB8AC3E}">
        <p14:creationId xmlns:p14="http://schemas.microsoft.com/office/powerpoint/2010/main" val="35790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6797" y="347172"/>
            <a:ext cx="6624736" cy="561547"/>
          </a:xfrm>
          <a:prstGeom prst="rect">
            <a:avLst/>
          </a:prstGeom>
          <a:noFill/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FLUIDO  UNIVERSAL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014" y="5517232"/>
            <a:ext cx="9138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POSSUI  PROPRIEDADES  ESPECIAIS.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869160"/>
            <a:ext cx="91383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MATÉRIA  ELEMENTAR  OU  PRIMITIVA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DÁ  ORIGEM  A  INFINITAS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VARIEDADES  DE  COISAS.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0431" y="494116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FLUIDO  ELÉTRICO  E  O  FLUIDO  MAGNÉTICO  SÃO  ALGUMAS  DAS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SUAS  INUMERÁVEIS  MODIFICAÇÕES.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4941168"/>
            <a:ext cx="91383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PRODUZ  INUMERÁVEIS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COMBINAÇÕES,  DAS  MAIS  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GROSSEIRAS  ÀS  MAIS  SUTIS.</a:t>
            </a:r>
          </a:p>
        </p:txBody>
      </p:sp>
    </p:spTree>
    <p:extLst>
      <p:ext uri="{BB962C8B-B14F-4D97-AF65-F5344CB8AC3E}">
        <p14:creationId xmlns:p14="http://schemas.microsoft.com/office/powerpoint/2010/main" val="20803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20000"/>
                    </a14:imgEffect>
                  </a14:imgLayer>
                </a14:imgProps>
              </a:ext>
            </a:extLst>
          </a:blip>
          <a:srcRect/>
          <a:stretch>
            <a:fillRect t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4000" y="5157192"/>
            <a:ext cx="91383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ORIGINAM-SE  DAS  MODIFICAÇÕES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AS  MOLÉCULAS  ELEMENTARES  SOFREM  POR  EFEITO  DA  SUA  UNIÃO.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000" y="223480"/>
            <a:ext cx="9138330" cy="97327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100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  DIVERSAS  PROPRIEDADES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  MATÉRIA</a:t>
            </a:r>
          </a:p>
        </p:txBody>
      </p:sp>
    </p:spTree>
    <p:extLst>
      <p:ext uri="{BB962C8B-B14F-4D97-AF65-F5344CB8AC3E}">
        <p14:creationId xmlns:p14="http://schemas.microsoft.com/office/powerpoint/2010/main" val="30135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771800" y="5013176"/>
            <a:ext cx="63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HÁ  VÁCUO.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267744" y="5013176"/>
            <a:ext cx="6876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INFINITO.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669" y="5085184"/>
            <a:ext cx="91383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PARECE  VAZIO  ESTÁ  OCUPADO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MATÉRIA  QUE  ESCAPA  AOS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SENTIDOS  E  AOS  INSTRUMENTOS.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21505" y="404664"/>
            <a:ext cx="7500990" cy="646331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6309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ESPAÇO  UNIVERSAL</a:t>
            </a:r>
          </a:p>
        </p:txBody>
      </p:sp>
    </p:spTree>
    <p:extLst>
      <p:ext uri="{BB962C8B-B14F-4D97-AF65-F5344CB8AC3E}">
        <p14:creationId xmlns:p14="http://schemas.microsoft.com/office/powerpoint/2010/main" val="34456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77723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CAPÍTULO II  -  DOS ELEMENTOS</a:t>
            </a:r>
          </a:p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GERAIS  DO  UNIVERSO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675890" y="3078241"/>
            <a:ext cx="55744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  E  MATÉRIA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34881" y="3009700"/>
            <a:ext cx="55744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CONHECIMENTO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PRINCÍPIO  DAS  COISAS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34880" y="3064007"/>
            <a:ext cx="55744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PROPRIEDADES  DA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MATÉRIA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95476" y="3060766"/>
            <a:ext cx="55744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ESPAÇO  UNIVERSAL</a:t>
            </a:r>
          </a:p>
        </p:txBody>
      </p:sp>
    </p:spTree>
    <p:extLst>
      <p:ext uri="{BB962C8B-B14F-4D97-AF65-F5344CB8AC3E}">
        <p14:creationId xmlns:p14="http://schemas.microsoft.com/office/powerpoint/2010/main" val="188949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39508" y="3175808"/>
            <a:ext cx="5502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VÉU  SE  LEVANTA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MEDIDA  QUE  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HOMEM  SE  DEPURA.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10230" y="3212976"/>
            <a:ext cx="5514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DEUS  NÃO  PERMITE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TUDO  SEJA  REVELADO.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563888" y="2714620"/>
            <a:ext cx="55801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SÃO-LHE  NECESSÁRIAS  FACULDADES  QUE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AINDA  NÃO  POSSUI.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4557" y="188640"/>
            <a:ext cx="8749931" cy="1080120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4845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CONHECIMENTO  DO  PRINCÍPIO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DAS  COISAS</a:t>
            </a:r>
          </a:p>
        </p:txBody>
      </p:sp>
    </p:spTree>
    <p:extLst>
      <p:ext uri="{BB962C8B-B14F-4D97-AF65-F5344CB8AC3E}">
        <p14:creationId xmlns:p14="http://schemas.microsoft.com/office/powerpoint/2010/main" val="15275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3000"/>
                    </a14:imgEffect>
                  </a14:imgLayer>
                </a14:imgProps>
              </a:ext>
            </a:extLst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9752" y="260648"/>
            <a:ext cx="4374232" cy="49186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8070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CIÊNCIA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5364505"/>
            <a:ext cx="9138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ESTABELECEU  LIMITES.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669" y="5373216"/>
            <a:ext cx="91383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INSTRUMENTO  DE  DEUS  PARA  O  ADIANTAMENTO  DA  HUMANIDADE.</a:t>
            </a:r>
          </a:p>
        </p:txBody>
      </p:sp>
    </p:spTree>
    <p:extLst>
      <p:ext uri="{BB962C8B-B14F-4D97-AF65-F5344CB8AC3E}">
        <p14:creationId xmlns:p14="http://schemas.microsoft.com/office/powerpoint/2010/main" val="22475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96852" y="332656"/>
            <a:ext cx="4950296" cy="50405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6568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MATÉRIA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5669" y="3861048"/>
            <a:ext cx="9138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CRIAÇÃO:</a:t>
            </a:r>
            <a:endParaRPr lang="pt-BR" sz="3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5085184"/>
            <a:ext cx="913833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  DEUS  O  SABE.</a:t>
            </a:r>
          </a:p>
        </p:txBody>
      </p:sp>
    </p:spTree>
    <p:extLst>
      <p:ext uri="{BB962C8B-B14F-4D97-AF65-F5344CB8AC3E}">
        <p14:creationId xmlns:p14="http://schemas.microsoft.com/office/powerpoint/2010/main" val="27079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669" y="4725144"/>
            <a:ext cx="91383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QUALQUER  SUBSTÂNCIA  SÓLIDA,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LÍQUIDA  OU  GASOSA  QUE  OCUPA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LUGAR  NO ESPAÇO.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28794" y="260648"/>
            <a:ext cx="5072098" cy="50405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6568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MATÉRIA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700808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DEFINIÇÃO  DOS  HOMENS: 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4725144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TEM  EXTENSÃO,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IMPRESSIONA  OS  SENTIDOS,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QUE  É  IMPENETRÁVEL.</a:t>
            </a:r>
          </a:p>
        </p:txBody>
      </p:sp>
    </p:spTree>
    <p:extLst>
      <p:ext uri="{BB962C8B-B14F-4D97-AF65-F5344CB8AC3E}">
        <p14:creationId xmlns:p14="http://schemas.microsoft.com/office/powerpoint/2010/main" val="309291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5229200"/>
            <a:ext cx="91383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LAÇO  QUE  PRENDE  O  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  E  INSTRUMENTO  DE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ESTE  SE  SERVE.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467" y="5301208"/>
            <a:ext cx="91383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EXISTE  EM  ESTADOS  QUE  IGNORAIS:  ETÉREA,  SUTIL...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071670" y="260648"/>
            <a:ext cx="5000660" cy="504056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6568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MATÉRIA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4857752" y="1571612"/>
            <a:ext cx="39453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DEFINIÇÃO  DOS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ESPÍRITOS: </a:t>
            </a:r>
          </a:p>
        </p:txBody>
      </p:sp>
    </p:spTree>
    <p:extLst>
      <p:ext uri="{BB962C8B-B14F-4D97-AF65-F5344CB8AC3E}">
        <p14:creationId xmlns:p14="http://schemas.microsoft.com/office/powerpoint/2010/main" val="62875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175" y="2828835"/>
            <a:ext cx="38519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NATUREZA</a:t>
            </a:r>
          </a:p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ÍNTIMA: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2996952"/>
            <a:ext cx="3930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O  QUE  É?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30120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FÁCIL  ANALISAR  COM  A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VOSSA  LINGUAGEM.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229200"/>
            <a:ext cx="91383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PRINCÍPIO  INTELIGENTE</a:t>
            </a:r>
          </a:p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UNIVERSO.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44008" y="357166"/>
            <a:ext cx="4248472" cy="623562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6568"/>
              </a:avLst>
            </a:prstTxWarp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ESPÍRITO</a:t>
            </a:r>
          </a:p>
        </p:txBody>
      </p:sp>
    </p:spTree>
    <p:extLst>
      <p:ext uri="{BB962C8B-B14F-4D97-AF65-F5344CB8AC3E}">
        <p14:creationId xmlns:p14="http://schemas.microsoft.com/office/powerpoint/2010/main" val="201915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  <p:bldP spid="5" grpId="0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918573"/>
            <a:ext cx="9141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INDIVIDUALIZA-SE.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19168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ELABORA-SE.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1916832"/>
            <a:ext cx="9129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TORNA-SE  ESPÍRITO.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16365" y="188640"/>
            <a:ext cx="7111270" cy="1080120"/>
          </a:xfrm>
          <a:prstGeom prst="rect">
            <a:avLst/>
          </a:prstGeom>
          <a:noFill/>
        </p:spPr>
        <p:txBody>
          <a:bodyPr wrap="square">
            <a:prstTxWarp prst="textFadeUp">
              <a:avLst>
                <a:gd name="adj" fmla="val 9437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A  EVOLUÇÃO  DO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PRINCÍPIO  INTELIGENTE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085184"/>
            <a:ext cx="664468" cy="66446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48" y="2852936"/>
            <a:ext cx="664468" cy="66446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664468" cy="66446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12976"/>
            <a:ext cx="664468" cy="66446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948" y="2332484"/>
            <a:ext cx="664468" cy="6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405</Words>
  <Application>Microsoft Office PowerPoint</Application>
  <PresentationFormat>Apresentação na tela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Fabio Pedrosa</cp:lastModifiedBy>
  <cp:revision>75</cp:revision>
  <dcterms:created xsi:type="dcterms:W3CDTF">2015-10-18T17:41:00Z</dcterms:created>
  <dcterms:modified xsi:type="dcterms:W3CDTF">2018-09-11T01:42:55Z</dcterms:modified>
</cp:coreProperties>
</file>