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2" r:id="rId3"/>
    <p:sldId id="263" r:id="rId4"/>
    <p:sldId id="264" r:id="rId5"/>
    <p:sldId id="275" r:id="rId6"/>
    <p:sldId id="266" r:id="rId7"/>
    <p:sldId id="276" r:id="rId8"/>
    <p:sldId id="267" r:id="rId9"/>
    <p:sldId id="268" r:id="rId10"/>
    <p:sldId id="269" r:id="rId11"/>
    <p:sldId id="277" r:id="rId12"/>
    <p:sldId id="270" r:id="rId13"/>
    <p:sldId id="279" r:id="rId14"/>
    <p:sldId id="271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E2F1"/>
    <a:srgbClr val="00FFFF"/>
    <a:srgbClr val="CDF2FF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58" d="100"/>
          <a:sy n="58" d="100"/>
        </p:scale>
        <p:origin x="8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63888" y="3765464"/>
            <a:ext cx="557444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DAS  CAUSAS  PRIMÁRIAS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63888" y="2700209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1ª  PARTE</a:t>
            </a:r>
          </a:p>
        </p:txBody>
      </p:sp>
    </p:spTree>
    <p:extLst>
      <p:ext uri="{BB962C8B-B14F-4D97-AF65-F5344CB8AC3E}">
        <p14:creationId xmlns:p14="http://schemas.microsoft.com/office/powerpoint/2010/main" val="6002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l="-15000" t="-60000" r="-50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69976" y="260648"/>
            <a:ext cx="5004048" cy="574323"/>
          </a:xfrm>
          <a:prstGeom prst="rect">
            <a:avLst/>
          </a:prstGeom>
          <a:noFill/>
        </p:spPr>
        <p:txBody>
          <a:bodyPr wrap="square">
            <a:prstTxWarp prst="textPlain">
              <a:avLst>
                <a:gd name="adj" fmla="val 49575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PANTEÍSMO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69" y="4437112"/>
            <a:ext cx="91383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DOUTRINA  SEGUNDO  A  QUAL  DEUS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SERIA  A  RESULTANTE  DE  TODAS  AS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FORÇAS  E  TODAS  AS  INTELIGÊNCIAS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UNIVERSO  REUNIDAS.</a:t>
            </a:r>
          </a:p>
        </p:txBody>
      </p:sp>
    </p:spTree>
    <p:extLst>
      <p:ext uri="{BB962C8B-B14F-4D97-AF65-F5344CB8AC3E}">
        <p14:creationId xmlns:p14="http://schemas.microsoft.com/office/powerpoint/2010/main" val="36500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l="-15000" t="-60000" r="-50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90381"/>
            <a:ext cx="8280920" cy="954107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124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QUE  O  PANTEÍSMO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FAZ  DE  DEUS?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653136"/>
            <a:ext cx="91383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CONFUNDE  O  CRIADOR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A  CRIATURA.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669" y="4725144"/>
            <a:ext cx="9138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SERIA  O  </a:t>
            </a:r>
            <a:r>
              <a:rPr lang="pt-BR" sz="3200" b="1" dirty="0">
                <a:solidFill>
                  <a:srgbClr val="73E2F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EFEITO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  </a:t>
            </a:r>
            <a:r>
              <a:rPr lang="pt-BR" sz="3200" b="1" dirty="0">
                <a:solidFill>
                  <a:srgbClr val="73E2F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479715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SUAS  LEIS  NÃO  TERIAM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ESTABILIDADE.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4941168"/>
            <a:ext cx="9138331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SER  MATERIAL.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669" y="4797152"/>
            <a:ext cx="91383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PERDERIA  A  IMUTABILIDADE.</a:t>
            </a:r>
          </a:p>
        </p:txBody>
      </p:sp>
    </p:spTree>
    <p:extLst>
      <p:ext uri="{BB962C8B-B14F-4D97-AF65-F5344CB8AC3E}">
        <p14:creationId xmlns:p14="http://schemas.microsoft.com/office/powerpoint/2010/main" val="13109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36104" y="188640"/>
            <a:ext cx="7380312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COMPREENSÃO  DE  DEUS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69" y="4941168"/>
            <a:ext cx="9138331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DISSO  NÃO  PODEIS  DUVIDAR.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95736" y="1124744"/>
            <a:ext cx="4782180" cy="576064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329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EXISTE!</a:t>
            </a:r>
          </a:p>
        </p:txBody>
      </p:sp>
      <p:sp>
        <p:nvSpPr>
          <p:cNvPr id="5" name="Retângulo 4"/>
          <p:cNvSpPr/>
          <p:nvPr/>
        </p:nvSpPr>
        <p:spPr>
          <a:xfrm>
            <a:off x="-3373" y="486160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COMPREENDER  A  NÓS  MESMOS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SERÁ  MAIS  ÚTIL.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013176"/>
            <a:ext cx="91383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ESSENCIAL.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VADES  ALÉM.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941168"/>
            <a:ext cx="91383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COMPREENDER  DEUS  É  QUERER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PENETRAR  NO  QUE  É  IMPENETRÁVEL.</a:t>
            </a:r>
          </a:p>
        </p:txBody>
      </p:sp>
    </p:spTree>
    <p:extLst>
      <p:ext uri="{BB962C8B-B14F-4D97-AF65-F5344CB8AC3E}">
        <p14:creationId xmlns:p14="http://schemas.microsoft.com/office/powerpoint/2010/main" val="3495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6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57752" y="260648"/>
            <a:ext cx="3242640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DEUS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31840" y="4941168"/>
            <a:ext cx="5995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INTELIGÊNCIA  DIVINA  SE                    REVELA  EM  SUAS  OBRAS.</a:t>
            </a:r>
          </a:p>
        </p:txBody>
      </p:sp>
    </p:spTree>
    <p:extLst>
      <p:ext uri="{BB962C8B-B14F-4D97-AF65-F5344CB8AC3E}">
        <p14:creationId xmlns:p14="http://schemas.microsoft.com/office/powerpoint/2010/main" val="202487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83768" y="341725"/>
            <a:ext cx="3600400" cy="566995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DEUS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3933056"/>
            <a:ext cx="91383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QUANTO  MAIS  CONSEGUE  O  HOMEM  PENETRAR  NESSES  MISTÉRIOS,  TANTO  MAIOR  ADMIRAÇÃO  LHE  DEVEM  CAUSAR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PODER  E  A  SABEDORIA  DO  CRIADOR.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403" y="602128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pt-BR" sz="3000" b="1" i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Allan  Kardec</a:t>
            </a:r>
          </a:p>
        </p:txBody>
      </p:sp>
    </p:spTree>
    <p:extLst>
      <p:ext uri="{BB962C8B-B14F-4D97-AF65-F5344CB8AC3E}">
        <p14:creationId xmlns:p14="http://schemas.microsoft.com/office/powerpoint/2010/main" val="6541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63888" y="4005064"/>
            <a:ext cx="55024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 -  DE  DEUS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78771" y="3717032"/>
            <a:ext cx="55801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 -  DOS  ELEMENTOS  GERAIS  DO  UNIVERSO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63889" y="4005064"/>
            <a:ext cx="55801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  -  DA  CRIAÇÃO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63888" y="3789040"/>
            <a:ext cx="55801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  -  DO  PRINCÍPIO  VITAL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63889" y="2276872"/>
            <a:ext cx="5551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CAPÍTULOS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9856" y="260649"/>
            <a:ext cx="7164288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I  -  DE  DEUS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69557" y="3441062"/>
            <a:ext cx="55744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PROVAS  DA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EXISTÊNCIA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63888" y="3573016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E  O  INFINITO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63888" y="4077072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PANTEÍSMO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63888" y="3645024"/>
            <a:ext cx="5580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ATRIBUTOS  DA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DIVINDADE</a:t>
            </a:r>
          </a:p>
        </p:txBody>
      </p:sp>
    </p:spTree>
    <p:extLst>
      <p:ext uri="{BB962C8B-B14F-4D97-AF65-F5344CB8AC3E}">
        <p14:creationId xmlns:p14="http://schemas.microsoft.com/office/powerpoint/2010/main" val="15275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0"/>
      <p:bldP spid="5" grpId="0"/>
      <p:bldP spid="6" grpId="1"/>
      <p:bldP spid="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15000" t="-10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188640"/>
            <a:ext cx="5760640" cy="86409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  É  DEUS?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811668"/>
            <a:ext cx="9138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É  A  INTELIGÊNCIA  SUPREMA,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  PRIMÁRIA  DE  TODAS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COISAS.</a:t>
            </a:r>
          </a:p>
        </p:txBody>
      </p:sp>
    </p:spTree>
    <p:extLst>
      <p:ext uri="{BB962C8B-B14F-4D97-AF65-F5344CB8AC3E}">
        <p14:creationId xmlns:p14="http://schemas.microsoft.com/office/powerpoint/2010/main" val="18687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1995"/>
            <a:ext cx="6084168" cy="1282789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744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RELAÇÃO  </a:t>
            </a: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DEUS</a:t>
            </a:r>
          </a:p>
          <a:p>
            <a:pPr algn="ctr">
              <a:defRPr/>
            </a:pP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  O  INFINITO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143512"/>
            <a:ext cx="91440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O  DESCONHECIDO.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30120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O  QUE  NÃO  TEM  COMEÇO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NEM  FIM.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37293" y="3861048"/>
            <a:ext cx="4869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73E2F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</a:t>
            </a:r>
            <a:r>
              <a:rPr lang="pt-BR" sz="4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INFINITO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157192"/>
            <a:ext cx="91440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UMA  ABSTRAÇÃO.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-22732" y="5301208"/>
            <a:ext cx="91667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INFINITO  EM  SUAS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PERFEIÇÕES.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67744" y="3838947"/>
            <a:ext cx="4856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DEUS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04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7000" r="-1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40" y="179928"/>
            <a:ext cx="6228184" cy="130485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38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PROVAS  DA  EXISTÊNCIA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DE  DEUS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085184"/>
            <a:ext cx="91383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ACASO  NÃO  É  INTELIGENTE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NÃO  EXISTE.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69" y="5085184"/>
            <a:ext cx="9138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BASTA  OLHAR  AS  OBRAS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CRIAÇÃO.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9680" y="479715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PROCURE  A  CAUSA  DE  TUDO  O  QUE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OBRA  DO  HOMEM  E  A  SUA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RAZÃO  RESPONDERÁ.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669" y="5085184"/>
            <a:ext cx="9138331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EFEITO  SEM  CAUSA.</a:t>
            </a:r>
          </a:p>
        </p:txBody>
      </p:sp>
    </p:spTree>
    <p:extLst>
      <p:ext uri="{BB962C8B-B14F-4D97-AF65-F5344CB8AC3E}">
        <p14:creationId xmlns:p14="http://schemas.microsoft.com/office/powerpoint/2010/main" val="12616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20000" t="-10000" r="-2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42852"/>
            <a:ext cx="7452320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NATUREZA  ÍNTIMA  DE  DEUS</a:t>
            </a:r>
          </a:p>
        </p:txBody>
      </p:sp>
      <p:sp>
        <p:nvSpPr>
          <p:cNvPr id="4" name="Retângulo 3"/>
          <p:cNvSpPr/>
          <p:nvPr/>
        </p:nvSpPr>
        <p:spPr>
          <a:xfrm>
            <a:off x="678628" y="259508"/>
            <a:ext cx="7853811" cy="60342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PODEMOS  COMPREENDER?</a:t>
            </a:r>
          </a:p>
        </p:txBody>
      </p:sp>
    </p:spTree>
    <p:extLst>
      <p:ext uri="{BB962C8B-B14F-4D97-AF65-F5344CB8AC3E}">
        <p14:creationId xmlns:p14="http://schemas.microsoft.com/office/powerpoint/2010/main" val="4901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19872" y="476672"/>
            <a:ext cx="2304256" cy="73866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0514"/>
              </a:avLst>
            </a:prstTxWarp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NÃO!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75856" y="2204864"/>
            <a:ext cx="558011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  HOMEM,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SUA  PERFEIÇÃO,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SE  HOUVER  APROXIMADO  DE  DEUS,  ELE  O  VERÁ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  COMPREENDERA.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63887" y="2060848"/>
            <a:ext cx="55801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FALTA-NOS  O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SENTIDO.</a:t>
            </a:r>
          </a:p>
        </p:txBody>
      </p:sp>
    </p:spTree>
    <p:extLst>
      <p:ext uri="{BB962C8B-B14F-4D97-AF65-F5344CB8AC3E}">
        <p14:creationId xmlns:p14="http://schemas.microsoft.com/office/powerpoint/2010/main" val="18239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30000" t="-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332656"/>
            <a:ext cx="7776864" cy="50812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75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ATRIBUTOS  DA  DIVINDADE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013176"/>
            <a:ext cx="9138331" cy="754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ETERNO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986" y="1772816"/>
            <a:ext cx="5646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SABEMOS  TUDO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ELE  É,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SABEMOS  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NÃO  PODE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DEIXAR  DE  SER: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2863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SOBERANAMENTE  JUSTO  E  BOM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669" y="5143512"/>
            <a:ext cx="9138331" cy="754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IMUTÁVEL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072074"/>
            <a:ext cx="9138331" cy="754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IMATERIAL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69" y="5072074"/>
            <a:ext cx="9138331" cy="754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ÚNICO  E  ONIPOTENTE</a:t>
            </a:r>
          </a:p>
        </p:txBody>
      </p:sp>
    </p:spTree>
    <p:extLst>
      <p:ext uri="{BB962C8B-B14F-4D97-AF65-F5344CB8AC3E}">
        <p14:creationId xmlns:p14="http://schemas.microsoft.com/office/powerpoint/2010/main" val="36573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355</Words>
  <Application>Microsoft Office PowerPoint</Application>
  <PresentationFormat>Apresentação na tela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Fabio Pedrosa</cp:lastModifiedBy>
  <cp:revision>58</cp:revision>
  <dcterms:created xsi:type="dcterms:W3CDTF">2015-10-18T17:41:00Z</dcterms:created>
  <dcterms:modified xsi:type="dcterms:W3CDTF">2018-09-09T15:50:35Z</dcterms:modified>
</cp:coreProperties>
</file>